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1" r:id="rId6"/>
    <p:sldId id="272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embeddedFontLs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ExtraBold" pitchFamily="2" charset="0"/>
      <p:bold r:id="rId18"/>
      <p:italic r:id="rId19"/>
      <p:boldItalic r:id="rId20"/>
    </p:embeddedFont>
    <p:embeddedFont>
      <p:font typeface="Montserrat SemiBold" pitchFamily="2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Km8IT1eYqFwP+8yb/jb57nT26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808795-1416-4582-9ED6-1FBF1B78F552}">
  <a:tblStyle styleId="{93808795-1416-4582-9ED6-1FBF1B78F552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howGuide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1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3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.vbudushee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ru.vbudushee.prof.guide.android&amp;hl=ru&amp;gl=US" TargetMode="External"/><Relationship Id="rId3" Type="http://schemas.openxmlformats.org/officeDocument/2006/relationships/hyperlink" Target="https://youcan.vbudushee.ru/season2#rec150447641" TargetMode="External"/><Relationship Id="rId7" Type="http://schemas.openxmlformats.org/officeDocument/2006/relationships/hyperlink" Target="https://nano-grad.ru/academy/courses/?type_id=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-grad.ru/academy/courses/?type_id=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hyperlink" Target="http://conference.schoolnano.ru/juni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125" y="5276455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775" y="5406275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sz="4400" b="1" i="0" u="none" strike="noStrike" cap="none" dirty="0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ЭКОЛОГА “5R“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endParaRPr sz="3800" b="1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01575" y="3949450"/>
            <a:ext cx="700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2100" b="1" i="0" u="none" strike="noStrike" cap="non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Мысли глобально, действуй локально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8075" y="1614738"/>
            <a:ext cx="3628525" cy="36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F6E3C1-5B13-8870-B136-047CC084F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306637"/>
            <a:ext cx="4274282" cy="733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595475" y="1677950"/>
            <a:ext cx="5374500" cy="4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1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Личностный потенциал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- это способность наращивать и распоряжаться личными ресурсами: способностями, эмоциями и своей энергией.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en-US" sz="1900" b="1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мастерской эколога 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можно научиться </a:t>
            </a:r>
            <a:r>
              <a:rPr lang="en-US" sz="1900" b="1" i="1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разумно 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управлять физическими ресурсами, которые мы используем ежедневно.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0" i="1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“Богат не тот кто много покупает, а тот, кто научился бережно расходовать.”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1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4">
            <a:alphaModFix/>
          </a:blip>
          <a:srcRect l="-138629" t="51609" r="138630" b="-51608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075" y="2809175"/>
            <a:ext cx="5566800" cy="3131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622210" y="946249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905850" y="2539375"/>
            <a:ext cx="64944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к.пс.н. Анастасия Анатольевна Азбель</a:t>
            </a:r>
            <a:endParaRPr sz="20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aaa468@gmail.com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TG: https://t.me/azbel_anastasiia</a:t>
            </a:r>
            <a:endParaRPr sz="2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1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4">
            <a:alphaModFix/>
          </a:blip>
          <a:srcRect l="-138629" t="51610" r="138630" b="-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137" y="2303651"/>
            <a:ext cx="5318313" cy="296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https://rost.vbudushee.ru/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98098" y="1605300"/>
            <a:ext cx="7194266" cy="3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Сейчас на Земле живет 8 млрд. человек, в том числе, мы с вами.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Одной из самых больших проблем человечества является ненужные вещи, мусор, который производят люди.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Сегодня взгляд на отходы меняется. Отходы и ненужные вещи - это ресурс, которым можно научиться распоряжаться и получать прибыль.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Что если, каждый человек научится думать о чистоте Земли, благополучии людей и общества, в котором мы живем?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0004" y="2335559"/>
            <a:ext cx="2908301" cy="229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 descr="ecolog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5329" y="1673215"/>
            <a:ext cx="1677651" cy="16776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8568231" y="3397212"/>
            <a:ext cx="26319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мастерской “5R” учатся управлять ресурсами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8695232" y="5048212"/>
            <a:ext cx="26319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rPr lang="en-US" sz="1600" b="1" i="0" u="none" strike="noStrike" cap="none">
                <a:solidFill>
                  <a:srgbClr val="FFB298"/>
                </a:solidFill>
                <a:latin typeface="Montserrat"/>
                <a:ea typeface="Montserrat"/>
                <a:cs typeface="Montserrat"/>
                <a:sym typeface="Montserrat"/>
              </a:rPr>
              <a:t>Мысли глобально, действуй локально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709946" y="1655017"/>
            <a:ext cx="5301300" cy="4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2006 году вышла книга «Дом с нулевыми отходами», которая перевернула взгляд человечества на мусор, одноразовую посуду или надоевшие вещи. Ключевые идеи книги укладываются в 5 ежедневных привычек обычного человека –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efuse,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educe,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euse,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ecycle,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ot –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 переводе “5R” означает: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421" marR="0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отказаться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одноразовых вещей (пакеты, посуда и т.д.)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421" marR="0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перестать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покупать ненужное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421" marR="0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повторно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то, что можно использовать повторно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421" marR="0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переработать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отходы во что-то полезное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421" marR="0" lvl="0" indent="-1604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компостировать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органику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3" descr="Google Shape;29;g2870f896b0b_1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145" y="309250"/>
            <a:ext cx="6180801" cy="637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5">
            <a:alphaModFix/>
          </a:blip>
          <a:srcRect l="6151" r="6473"/>
          <a:stretch/>
        </p:blipFill>
        <p:spPr>
          <a:xfrm rot="2663294">
            <a:off x="6654775" y="1191813"/>
            <a:ext cx="3953730" cy="3416174"/>
          </a:xfrm>
          <a:prstGeom prst="round2SameRect">
            <a:avLst>
              <a:gd name="adj1" fmla="val 11003"/>
              <a:gd name="adj2" fmla="val 0"/>
            </a:avLst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9736632" y="164815"/>
            <a:ext cx="26319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rPr lang="en-US" sz="1600" b="1" i="0" u="none" strike="noStrike" cap="none">
                <a:solidFill>
                  <a:srgbClr val="FFB298"/>
                </a:solidFill>
                <a:latin typeface="Montserrat"/>
                <a:ea typeface="Montserrat"/>
                <a:cs typeface="Montserrat"/>
                <a:sym typeface="Montserrat"/>
              </a:rPr>
              <a:t>Мысли глобально, действуй локально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endParaRPr sz="1500" b="0" i="0" u="none" strike="noStrike" cap="none">
              <a:solidFill>
                <a:srgbClr val="FFB2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709946" y="309250"/>
            <a:ext cx="69360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ru-RU" sz="29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Дом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нулевыми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отходами</a:t>
            </a:r>
            <a:r>
              <a:rPr lang="ru-RU" sz="29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» 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(5R) - 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отличный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900" b="1" i="0" u="none" strike="noStrike" cap="none" dirty="0" err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пример</a:t>
            </a:r>
            <a:r>
              <a:rPr lang="en-US" sz="29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448211" y="1792192"/>
            <a:ext cx="6601500" cy="3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люблю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животных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хочу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им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помогать</a:t>
            </a:r>
            <a:endParaRPr sz="1400" b="0" i="0" u="none" strike="noStrike" cap="none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нравится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выращивать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цветы</a:t>
            </a:r>
            <a:endParaRPr sz="1400" b="0" i="0" u="none" strike="noStrike" cap="none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хочу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приносить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пользу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хочу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жить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красивом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чистом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мире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хочу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найти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друзей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хочу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научиться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зарабатывать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новых</a:t>
            </a:r>
            <a:r>
              <a:rPr lang="en-US" sz="17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возможностях</a:t>
            </a:r>
            <a:endParaRPr sz="1400" b="0" i="0" u="none" strike="noStrike" cap="none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00D165-7ECD-F502-DD76-FE157CDA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5A687-7293-E1D1-CFC3-3B8BF57D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0416336-60BA-7E3C-22DC-9F90C861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1632397" y="1881207"/>
            <a:ext cx="8829001" cy="8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Сезон 2. Заботимся о природе (vbudushee.ru) https://youcan.vbudushee.ru/season2#rec150447641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Образовательные ресурсы (nano-grad.ru)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https://nano-grad.ru/academy/courses/?type_id=5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632397" y="2900024"/>
            <a:ext cx="8829001" cy="8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Мобильное приложение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“Мой выбор” , Модуль “Благополучие”/ подмодуль “Осознанное потребление, или как мир влияет на мой выбор”.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КРОНА Junior (schoolnano.ru)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http://conference.schoolnano.ru/junior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FC75BE-6356-3B3A-DE20-1B4F32E2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53" y="1374902"/>
            <a:ext cx="12200353" cy="4825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761426" y="2141093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Macintosh PowerPoint</Application>
  <PresentationFormat>Широкоэкранный</PresentationFormat>
  <Paragraphs>55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Montserrat ExtraBold</vt:lpstr>
      <vt:lpstr>Montserrat SemiBold</vt:lpstr>
      <vt:lpstr>Arial</vt:lpstr>
      <vt:lpstr>Montserrat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2025-10-11T20:40:59Z</dcterms:modified>
</cp:coreProperties>
</file>